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4rWIYiMXrUDLhxTmCk39KmkZ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2667000" y="107809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E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East Elementary </a:t>
            </a:r>
            <a:r>
              <a:rPr lang="es-ES" sz="4800" dirty="0" err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School</a:t>
            </a:r>
            <a:br>
              <a:rPr lang="es-E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s-ES" sz="4800" dirty="0" err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Reunion</a:t>
            </a:r>
            <a:r>
              <a:rPr lang="es-E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Anual </a:t>
            </a:r>
            <a:r>
              <a:rPr lang="es-ES" sz="4800" dirty="0" err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Title</a:t>
            </a:r>
            <a:r>
              <a:rPr lang="es-E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I</a:t>
            </a:r>
            <a:endParaRPr sz="4800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2648465" y="2974922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B933"/>
              </a:buClr>
              <a:buSzPts val="2400"/>
              <a:buNone/>
            </a:pPr>
            <a:r>
              <a:rPr lang="es-ES" sz="2400" b="1" dirty="0">
                <a:solidFill>
                  <a:srgbClr val="E2B933"/>
                </a:solidFill>
                <a:latin typeface="Lato"/>
                <a:ea typeface="Lato"/>
                <a:cs typeface="Lato"/>
                <a:sym typeface="Lato"/>
              </a:rPr>
              <a:t>4 de octubre de 2023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603867" y="287121"/>
            <a:ext cx="11009656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36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Plan de Mejora Escolar/NCStar Plan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850895" y="13795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Plan de mejora escolar / Plan NCStar incluye: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Una evaluación integral de las necesidades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Metas y estrategias para abordar las necesidades académicas de los estudiantes</a:t>
            </a:r>
            <a:endParaRPr sz="2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Desarrollo profesional para el personal de la escuela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Coordinación de recursos y presupuesto integral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Los objetivos de participación de los padres y la familia de la escuela</a:t>
            </a: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Los padres y las familias de las escuelas Title I tienen derecho a participar en el desarrollo de este plan.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36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Política de Participación de los Padres y la Familia</a:t>
            </a:r>
            <a:endParaRPr sz="3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850895" y="1293541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Cada escuela Title I debe tener una Política de Participación de los padres y la familia que se desarrolle conjuntamente con los padres y las familias.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La Política de participación de los padres y la familia de la escuela describe cómo la escuela implementará los requisitos de participación de los padres de la Ley Every Student Succeeds (ESSA).  Los componentes incluyen: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Cómo los padres pueden participar en las actividades de toma de decisiones.</a:t>
            </a:r>
            <a:endParaRPr sz="18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Cómo se proporcionará a los padres la información sobre instrucción y evaluación.</a:t>
            </a:r>
            <a:endParaRPr sz="18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Cómo construirá la escuela las capacidades de los padres y las familias para apoyar el aprendizaje de sus hijos en casa.</a:t>
            </a:r>
            <a:endParaRPr sz="18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Cómo están siendo utilizados los fondos de participación de los padres.</a:t>
            </a:r>
            <a:endParaRPr sz="18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Los padres y las familias de las escuelas Title I tienen derecho a participar en la revisión anual y la mejora de la Política de Participación de Los Padres y la Familia.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54665" y="275970"/>
            <a:ext cx="11508059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Cómo nuestra escuela involucrará a los padres y las familias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Comunicarse regularmente a través de mensajes de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ConnectEd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boletines informativos, correo electrónicos y redes sociales.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Organizar eventos patrocinados por la escuela que abarquen los orígenes culturales de nuestras partes interesadas.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Realizar una Noche de Academia de Ciencias de la Salud durante el año escolar 2023-2024</a:t>
            </a:r>
            <a:endParaRPr lang="es-ES" sz="1800" b="0" dirty="0">
              <a:effectLst/>
            </a:endParaRPr>
          </a:p>
          <a:p>
            <a:pPr marL="114300" indent="0">
              <a:buNone/>
            </a:pPr>
            <a:br>
              <a:rPr lang="es-ES" dirty="0"/>
            </a:br>
            <a:endParaRPr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25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Acuerdo entre la Escuela y los Padres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850895" y="1338146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Cada escuela Title I debe tener un acuerdo entre la escuela y los padres que se desarrolla conjuntamente con los padres y las familias.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El acuerdo es un compromiso o contrato entre la escuela, el maestro, el padre y el estudiante para compartir la responsabilidad del logro académico.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Los acuerdos deben distribuirse a todos los padres y familias.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Los padres y las familias en las escuelas Title I tienen derecho a participar en la revisión anual y la mejora del Acuerdo entre la escuela y los padres.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Su “Derecho a Saber”</a:t>
            </a:r>
            <a:endParaRPr sz="4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850895" y="1083213"/>
            <a:ext cx="10515600" cy="508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Usted, como padre / familia Title I, tiene derecho a solicitar…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ES" sz="2000">
                <a:latin typeface="Lato Black"/>
                <a:ea typeface="Lato Black"/>
                <a:cs typeface="Lato Black"/>
                <a:sym typeface="Lato Black"/>
              </a:rPr>
              <a:t>las calificaciones de los maestros de su hijo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ES" sz="2000">
                <a:latin typeface="Lato Black"/>
                <a:ea typeface="Lato Black"/>
                <a:cs typeface="Lato Black"/>
                <a:sym typeface="Lato Black"/>
              </a:rPr>
              <a:t>información sobre cualquier política estatal o local con respecto a la participación de los estudiantes en cualquier evaluación ordenada por el distrito estatal o local.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La notificación del Derecho a Saber se distribuye a todos los estudiantes al inicio del año escolar y se publica en el sitio web de nuestra escuela.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s-ES" sz="2600">
                <a:latin typeface="Lato Black"/>
                <a:ea typeface="Lato Black"/>
                <a:cs typeface="Lato Black"/>
                <a:sym typeface="Lato Black"/>
              </a:rPr>
              <a:t>Usted, como padre / familia de Title I, será notificado si su hijo recibe instrucción durante cuatro o más semanas consecutivas por un maestro que no cumple con los requisitos de licencia del estado de Carolina del Norte para el nivel de grado o materia que está enseñando.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927409" y="1714113"/>
            <a:ext cx="7458307" cy="321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8800"/>
              <a:buNone/>
            </a:pPr>
            <a:r>
              <a:rPr lang="es-ES" sz="88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Preguntas y  Respuestas</a:t>
            </a:r>
            <a:endParaRPr sz="18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3470324" y="536697"/>
            <a:ext cx="7805854" cy="125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lang="es-ES" sz="36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Información de Contacto del Personal del Departamento Title I</a:t>
            </a:r>
            <a:endParaRPr sz="36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9" name="Google Shape;239;p16"/>
          <p:cNvSpPr txBox="1">
            <a:spLocks noGrp="1"/>
          </p:cNvSpPr>
          <p:nvPr>
            <p:ph type="body" idx="1"/>
          </p:nvPr>
        </p:nvSpPr>
        <p:spPr>
          <a:xfrm>
            <a:off x="3253951" y="1992893"/>
            <a:ext cx="8238600" cy="44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s-E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Directora de Programas Federales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s-E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Elenia Daniels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s-E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elenia.daniels@ucps.k12.nc.us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s-E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Especialista Title I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s-E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 Pipkin 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s-E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paulette.richardsonpipkin@ucps.k12.nc.us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s-E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Especialista Title I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s-E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Lori Spruiell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s-ES" sz="24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ori.spruiell@ucps.k12.nc.us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Requisitos Federales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850895" y="14353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La Ley Every Student Succeeds Act (ESSA) requiere que cada escuela Title I realice una reunión anual con el propósito de…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Informar la participación de su escuela en Title I. 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Explicar los requisitos de Title I.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Explicar sus derechos como padres de participar en la comunidad escolar.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Descripción general de la reunión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850895" y="1245760"/>
            <a:ext cx="10515600" cy="492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Que es Title I?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Qué significa ser una escuela Title I?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Los puntos de orgullo de nuestra escuela en el año 2022-2023</a:t>
            </a: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Los objetivos de nuestra escuela para 2023-2024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Cómo se utilizan los fondos de Title I en nuestra escuela?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Sus derechos como padres y familias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Planificación de la mejora escolar 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Política de participación de los padres y la familia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Acuerdo entre la escuela y los padres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Su “Derecho a conocer”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Qué es Title I?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850895" y="14464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3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es el programa educativo financiado con fondos federales más antiguo y más grande del país.</a:t>
            </a:r>
            <a:endParaRPr sz="3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3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 proporciona fondos suplementarios a las escuelas para ayudar a los estudiantes a alcanzar sus metas educativas.</a:t>
            </a:r>
            <a:endParaRPr sz="3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Qué significa ser una escuela Title I?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850895" y="1479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Ser una escuela de Título I significa recibir fondos federales para complementar los programas existentes de la escuela. Esta financiación se utiliza para…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Identificar a los estudiantes que experimentan dificultades académicas y brindarles asistencia oportuna para ayudarlos a cumplir con los desafiantes estándares de contenido del estado.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Comprar programas, materiales y / o suministros complementarios.  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Llevar a cabo reuniones, capacitaciones y actividades de participación de los padres y las familias.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Ser una escuela de Título I también significa animar la participación de los padres y abogar por sus derechos.   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Orgullo de nuestra escuela en 2022-2023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 logró el crecimiento del EOG en lectura, matemáticas y ciencias.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programa DLI promovió la primera promoción de estudiantes de quinto grado a la escuela intermedia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maestros hicieron la transición a la implementación total de la Ciencia de la Lectura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 organizó una Noche de la Academia de Ciencias de la Salud en abril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 Implemento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Read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para estudiantes de 1° y 2° grado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 colaboró ​​con los Charlotte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Hornets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Delta Sigma Theta, Alpha Kappa Alpha y Sigma Gamma Rho para el Día de la Lectura en América en abril.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 Implemento un programa PBIS en toda la escuela usando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Dojo.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lanzó el programa de Embajadores de la Academia de Ciencias de la Salud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Estudiantes de K-5 participaron en el Consejo Asesor del Superintendente</a:t>
            </a:r>
            <a:br>
              <a:rPr lang="es-ES" sz="1600" dirty="0"/>
            </a:b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36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Los objetivos de nuestra escuela para 2023-2024</a:t>
            </a:r>
            <a:endParaRPr sz="3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Aumentar el dominio de lectura, las matemáticas y las ciencias enfocándonos en la instrucción de Nivel 1 y estrategias de participación.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Aumentar la puntualidad y la asistencia educando a las familias sobre la importancia de una asistencia escolar constante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Disminuir el comportamiento estudiantil disruptivo al aumentar el enfoque en las expectativas SOAR.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Integrar la filosofía de la Academia de Ciencias de la Salud en toda la escuela.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Aumentar la membresía del PTO y la participación de los padres</a:t>
            </a:r>
            <a:br>
              <a:rPr lang="es-ES" sz="1600" dirty="0"/>
            </a:b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32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Cómo se utilizan los fondos de Title I en nuestra escuela</a:t>
            </a:r>
            <a:endParaRPr sz="3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Reducir el tamaño de las clases en toda la escuela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Apoyar a los maestros de 3° a 5° grado con tutorías de matemáticas durante el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escolar.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Equipar al personal de East Elementary con las estrategias académicas y de participación más efectivas para satisfacer las necesidades de nuestros estudiantes.</a:t>
            </a:r>
            <a:endParaRPr lang="es-ES" sz="18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Aumentar el aprendizaje de las matemáticas de 3.º a 5.º grado organizando sesiones de tutoría después de la escuela.</a:t>
            </a:r>
            <a:endParaRPr lang="es-ES" sz="1800" b="0" dirty="0">
              <a:effectLst/>
            </a:endParaRPr>
          </a:p>
          <a:p>
            <a:pPr marL="114300" indent="0">
              <a:buNone/>
            </a:pPr>
            <a:br>
              <a:rPr lang="es-ES" sz="1600" dirty="0"/>
            </a:b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850895" y="231364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s-ES" sz="34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Sus derechos como Padres y Familias de una escuela Title I 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1"/>
          </p:nvPr>
        </p:nvSpPr>
        <p:spPr>
          <a:xfrm>
            <a:off x="850895" y="13461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Tiene derecho a participar en lo siguiente: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Desarrollo de …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Plan de mejora escolar / Plan NCStar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Política de participación de los padres y la familia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Acuerdo entre la escuela y los padres</a:t>
            </a:r>
            <a:endParaRPr/>
          </a:p>
          <a:p>
            <a:pPr marL="1422400" lvl="2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s-E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Asignaciones de fondos de Title I para la participación de los padres y la familia.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Widescreen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Arial</vt:lpstr>
      <vt:lpstr>Lato</vt:lpstr>
      <vt:lpstr>Lato Black</vt:lpstr>
      <vt:lpstr>Century Gothic</vt:lpstr>
      <vt:lpstr>Noto Sans Symbols</vt:lpstr>
      <vt:lpstr>1_Office Theme</vt:lpstr>
      <vt:lpstr>Office Theme</vt:lpstr>
      <vt:lpstr>East Elementary School Reunion Anual Title I</vt:lpstr>
      <vt:lpstr>Requisitos Federales</vt:lpstr>
      <vt:lpstr>Descripción general de la reunión</vt:lpstr>
      <vt:lpstr>Qué es Title I?</vt:lpstr>
      <vt:lpstr>Qué significa ser una escuela Title I?</vt:lpstr>
      <vt:lpstr>Orgullo de nuestra escuela en 2022-2023</vt:lpstr>
      <vt:lpstr>Los objetivos de nuestra escuela para 2023-2024</vt:lpstr>
      <vt:lpstr>Cómo se utilizan los fondos de Title I en nuestra escuela</vt:lpstr>
      <vt:lpstr>Sus derechos como Padres y Familias de una escuela Title I </vt:lpstr>
      <vt:lpstr>Plan de Mejora Escolar/NCStar Plan</vt:lpstr>
      <vt:lpstr>Política de Participación de los Padres y la Familia</vt:lpstr>
      <vt:lpstr>Cómo nuestra escuela involucrará a los padres y las familias</vt:lpstr>
      <vt:lpstr>Acuerdo entre la Escuela y los Padres</vt:lpstr>
      <vt:lpstr>Su “Derecho a Saber”</vt:lpstr>
      <vt:lpstr>PowerPoint Presentation</vt:lpstr>
      <vt:lpstr>Información de Contacto del Personal del Departamento Title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Elementary School Reunion Anual Title I</dc:title>
  <dc:creator>Paulette Richardson Pipkin</dc:creator>
  <cp:lastModifiedBy>CHRISTINE MILLER</cp:lastModifiedBy>
  <cp:revision>2</cp:revision>
  <dcterms:modified xsi:type="dcterms:W3CDTF">2023-10-04T10:16:26Z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0x010100860B6209C731D04C861BE1B8C6182457</vt:lpwstr>
  </property>
</Properties>
</file>